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1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79" r:id="rId6"/>
    <p:sldId id="259" r:id="rId7"/>
    <p:sldId id="270" r:id="rId8"/>
    <p:sldId id="271" r:id="rId9"/>
    <p:sldId id="272" r:id="rId10"/>
    <p:sldId id="266" r:id="rId11"/>
    <p:sldId id="260" r:id="rId12"/>
    <p:sldId id="265" r:id="rId13"/>
    <p:sldId id="264" r:id="rId14"/>
    <p:sldId id="269" r:id="rId15"/>
    <p:sldId id="275" r:id="rId16"/>
    <p:sldId id="280" r:id="rId17"/>
    <p:sldId id="281" r:id="rId18"/>
    <p:sldId id="274" r:id="rId19"/>
    <p:sldId id="276" r:id="rId20"/>
    <p:sldId id="262" r:id="rId21"/>
    <p:sldId id="282" r:id="rId22"/>
    <p:sldId id="283" r:id="rId23"/>
    <p:sldId id="27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A4FF-974A-FF4E-9F8F-6D7368CF3CC5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12C9-70D6-F94C-A9A2-4F2DEC3C9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B009-454A-594C-AA74-841BA350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8A923-8158-3746-91CB-77DD9E395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F2B2-0FB5-4B4A-9CB4-C9FF1D89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3F87-5322-0045-AC21-9EB924B5F0BB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D80C-175D-9242-A2B8-AD61FAC3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D0D8-2060-DD45-A1FB-B3212911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806BB-A050-2A4D-B484-3C34B521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180C1-8A56-C84F-A37B-A32AE8BED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95F99-D0FD-5E4B-BE11-04167959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CB4C-1B12-924A-9747-AB39432E8CAB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0F680-B479-214E-9587-6F909D4B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C061-2D74-B04A-9C1B-F8D1637A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2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4BD3D-3D7B-0F48-9CC1-447F914AB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1A1C-382E-2E43-86E1-273AF0C6D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BBB7E-7C88-7341-A09A-27DC5DFA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510D-DC40-B149-9950-35400D17477F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A927-28D6-3847-8F68-9104516D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EC1C-9FDA-B44C-8386-99A7FCBE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485F-EFB7-AD4F-ACD0-537D4779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7737-D727-2A41-9D4C-0D01AF59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3BD87-5F8D-FD46-AE52-306F2CDB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67DD-BA9F-B543-9592-6D604B5BAD83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B9E61-1E06-0A44-971B-38B9525C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97AED-774A-E34C-9B43-94E0C0CB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4759-0F1C-534F-BCBA-8BB54D7F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CD80A-697A-FE41-9D9D-C692EC933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99B9-CB22-8F4A-89B9-A5D9013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87B-DD80-8740-93DC-A4A886C3598A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F2BA4-E3CB-7247-91FE-A1508A64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27DE-8A51-B743-BFE2-C1572E69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7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A415-1D57-2949-A333-37B499CD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5DAAA-E5C6-984E-8EDD-94D7F9441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6031C-09DD-584F-AC09-13E04AAE4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E1125-C7B3-2E42-A368-AA869FE7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87F9-FA00-0042-9C5B-36A21F876FD3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67D08-F715-8F45-A6C8-20A367BA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762D-D981-7942-9A30-F2E0668E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9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B12F-714B-DB49-88FF-450E1CCD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FF66-AA7B-4141-8213-73051953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399D0-E8F5-8B47-A39F-11D6CC980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935CF-EE53-854E-A190-F97DD5597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1D98E-493B-454E-B4E7-5F21BF4BE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D340F-6694-BF4F-BE9E-8B705A85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EA75-B713-D943-A47E-C7F0113F8746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58BFE-02B3-234A-A322-74A3806C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773CB-CA55-B444-B7FC-BE03DE13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6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F5C4-3C7C-2A42-ABFB-BF736C7F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1B37E-5108-A44C-9B10-0853D3DD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E9B7-21A1-2949-A71F-8BB875656A5A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E0FA8-9212-2440-8988-FF53F76A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BCE8-026D-2E41-82CC-3BF99D4E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2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3EEA7-1827-9B45-A27A-0113A0C2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19D-E8A6-9545-92EC-016C55D7E39B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B7330-0744-424A-A4EF-9F83C6E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8AFC1-AF40-B143-ACA1-AAF493E4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622C-510A-B340-9EAB-E833BBA0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5E3F-358E-464D-B43A-A6ED947D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7D26C-3D24-8242-B26C-FBAB5B59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4133-0D61-B046-ABB5-AF6F4ADD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F876-1AA5-DC4B-8DD2-C9C2110E528F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87890-571F-C74B-BF59-63E57770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97190-83F5-AA41-8AB5-BEB04599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BB5D-B482-3241-93B2-E029B075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81A1-1823-3946-81F5-AA0A73989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6DC6D-60E7-5946-8315-AF154924C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4C531-3D1E-E141-9CC8-903D6CCB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8E8B-7A24-EC45-86D7-A94B5D564C0B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4E60-2737-E248-A4CF-8926B7A8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162DC-9CBB-8440-BD00-5D005B59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3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8D1FC-6605-6B4E-BD49-6361D1F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725D7-8612-F844-9322-33F57CD8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0152A-D4FE-764B-8255-33A42D6E4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202D-1786-134F-8EB9-EE9EEFA74470}" type="datetime1">
              <a:rPr lang="en-US" smtClean="0"/>
              <a:t>1/12/19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6FD0F-A87C-9346-ADD0-7D334EAA6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@erinnicolewellness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A06C-62A3-DF4F-B9ED-8CD0C17C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rgreensoles.com/2018/11/30/my-best-meditation-tips-for-beginner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5EE3B-137B-994D-9B7C-53F827C8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273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61FD1-4765-1043-A4D0-4B64D30BC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3139"/>
            <a:ext cx="12192000" cy="9822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Meditation &amp; Manifestation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56BF4-9EE0-3144-B1FD-415D8FCC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1023" y="4178000"/>
            <a:ext cx="12273023" cy="135194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Erin Nicole Scherer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Creative’s Workday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January 12,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165B2-C824-D64E-8EAD-7025BD59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erinnicolewellness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9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69BE8A-4A49-7D4C-AACC-6F89F9F8C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2" t="2873" b="845"/>
          <a:stretch/>
        </p:blipFill>
        <p:spPr>
          <a:xfrm>
            <a:off x="0" y="0"/>
            <a:ext cx="669542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06C7AB-F320-7640-92A8-E4BF83AA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617" y="0"/>
            <a:ext cx="703538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Manifesting Abundance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B4A18-6FD4-564A-99AB-9FCD0DC7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4533" y="6370418"/>
            <a:ext cx="3895578" cy="3651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erinnicolewellness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BE12BF-9932-C64E-9F0A-EF2F88CD7F40}"/>
              </a:ext>
            </a:extLst>
          </p:cNvPr>
          <p:cNvSpPr txBox="1">
            <a:spLocks/>
          </p:cNvSpPr>
          <p:nvPr/>
        </p:nvSpPr>
        <p:spPr>
          <a:xfrm>
            <a:off x="6912428" y="1672321"/>
            <a:ext cx="4833258" cy="48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It starts with an attitude of gratitude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Write a list of all the things you are grateful for right now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What are you most proud of from 2018?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What have you ALREADY accomplished?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8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38B0C-A280-FD49-8E82-667701602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2" b="8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AA1CE-3B25-7A46-838F-E37E7260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erinnicolewellness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62574-6779-954F-B382-3C703D23F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97" t="2310" r="356" b="1902"/>
          <a:stretch/>
        </p:blipFill>
        <p:spPr>
          <a:xfrm>
            <a:off x="0" y="0"/>
            <a:ext cx="37175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2E560-9720-3344-AD6C-89167299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79" y="180974"/>
            <a:ext cx="8841661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Energy of a Number Three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358B-E045-FA4D-B722-76F50E55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445" y="1506536"/>
            <a:ext cx="8053823" cy="484981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Creative – Create vs Consume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Three is associated with Jupiter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Jupiter is known to be associated with luck, expansion and leaps of faith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What do you want to bring to life from deep within your soul? You have access to this in 2019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Take a leap of faith and </a:t>
            </a:r>
            <a:r>
              <a:rPr lang="en-US" u="sng" dirty="0">
                <a:latin typeface="Century Gothic" panose="020B0502020202020204" pitchFamily="34" charset="0"/>
              </a:rPr>
              <a:t>know</a:t>
            </a:r>
            <a:r>
              <a:rPr lang="en-US" dirty="0">
                <a:latin typeface="Century Gothic" panose="020B0502020202020204" pitchFamily="34" charset="0"/>
              </a:rPr>
              <a:t> luck is on your side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Inner child – tap into that playful curiosity 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D214B-D4EC-FF4B-ADBD-9B115916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@</a:t>
            </a:r>
            <a:r>
              <a:rPr lang="en-US" b="1" dirty="0" err="1"/>
              <a:t>erinnicolewellness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BCCAD-FBA8-BF40-935A-0EE6BB44BB82}"/>
              </a:ext>
            </a:extLst>
          </p:cNvPr>
          <p:cNvSpPr txBox="1"/>
          <p:nvPr/>
        </p:nvSpPr>
        <p:spPr>
          <a:xfrm>
            <a:off x="10886" y="291048"/>
            <a:ext cx="3483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alpha val="4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519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E4F998-BAB6-394D-BE42-59615161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04" y="314324"/>
            <a:ext cx="7078096" cy="6543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E971B-0D5C-0A43-AB91-AB0A8C07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76" y="314324"/>
            <a:ext cx="881546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Creator vs Consumer: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What Can You Create?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478B-DD93-4C4E-9181-67AA56AA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09" y="2005012"/>
            <a:ext cx="4578629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 new habit?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 website?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 business?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 bigger business?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An inviting space in your home?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FF7C2-3906-1F40-93D8-8B1B0D2C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@</a:t>
            </a:r>
            <a:r>
              <a:rPr lang="en-US" b="1" dirty="0" err="1"/>
              <a:t>erinnicolewellness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535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1D2-372E-2D43-88C4-69E52146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0" y="113964"/>
            <a:ext cx="11371385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do you want to manifest in 2019?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C3A9-7D6B-F947-A128-DE8D2BAD2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2" y="1439527"/>
            <a:ext cx="5257801" cy="177293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Write in the present tense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Let your mind run free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Write in “I am” statements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i="1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D936E-4B6C-9044-BB70-3581146A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erinnicolewellness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55B72-9979-1F40-8CDD-E40B9EBF0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0" r="11463"/>
          <a:stretch/>
        </p:blipFill>
        <p:spPr>
          <a:xfrm>
            <a:off x="6753989" y="1242646"/>
            <a:ext cx="5438011" cy="56153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4ED08E-499C-A543-86B6-03E51E3C0EC0}"/>
              </a:ext>
            </a:extLst>
          </p:cNvPr>
          <p:cNvSpPr/>
          <p:nvPr/>
        </p:nvSpPr>
        <p:spPr>
          <a:xfrm>
            <a:off x="0" y="3353244"/>
            <a:ext cx="6541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i="1" dirty="0">
                <a:latin typeface="Century Gothic" panose="020B0502020202020204" pitchFamily="34" charset="0"/>
              </a:rPr>
              <a:t>“I am a leader in the wellness industry. I am a yoga instructor and moon circle facilitator. I am hosting workshops and connecting with other beautiful, like-minded individuals. I am healthy, joyful, and have so much abundance in my life. I am beginning a beautiful, healthy, loving relationship with my new husband. I am inspiring others to see the best in themselves and fully step into who they have always been. I am raising the vibration of the earth to usher in this new era of consciousness.”</a:t>
            </a:r>
          </a:p>
        </p:txBody>
      </p:sp>
    </p:spTree>
    <p:extLst>
      <p:ext uri="{BB962C8B-B14F-4D97-AF65-F5344CB8AC3E}">
        <p14:creationId xmlns:p14="http://schemas.microsoft.com/office/powerpoint/2010/main" val="1114106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DD62-02BB-2044-AA18-AA988900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314324"/>
            <a:ext cx="7363456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How can you add more joy to your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A5E5-588C-2D42-AA49-CBA1096B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3" y="2005012"/>
            <a:ext cx="6931908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What did you love doing as a child?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Can you do more of those things this year?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When you live in a state of joy, life flows more beautifully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This year is all about creating what your soul yearns and spending time doing what brings you joy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FBA4-E4E1-2545-87B2-298BA1B6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23D75-6A10-834B-A3F7-07B851515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0"/>
          <a:stretch/>
        </p:blipFill>
        <p:spPr>
          <a:xfrm>
            <a:off x="0" y="0"/>
            <a:ext cx="48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4EBB4F-198B-3F4D-8B42-E71769833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1" b="16638"/>
          <a:stretch/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C9B727-24D3-5245-8DCC-DA24B734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18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MEDITATION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3E038-6DA3-1F44-9D3D-973559B0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erinnicolewellness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3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F6D7-D3A4-9F4A-B6B5-7214B3C8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44" y="206985"/>
            <a:ext cx="6213231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C5E72-7FB1-594B-AB85-D3DFA0DEB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44" y="1532548"/>
            <a:ext cx="5375031" cy="48238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So important to create space in your mind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Best ideas and clarity come from meditating, even a few moments a day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Reduces stress, controls anxiety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Enhances self awareness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And so much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EBDB-5808-5F43-B9D1-C34B457E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369" y="6370515"/>
            <a:ext cx="4114800" cy="365125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A6FFC-A8E1-404A-ABF6-7F6450CC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475" y="0"/>
            <a:ext cx="548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56FC-EFC8-5F42-88A1-25CA5A09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5" y="341767"/>
            <a:ext cx="6836230" cy="1325563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Meditation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B48F-6C11-B540-A6BE-CCF46FC7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342" y="1553332"/>
            <a:ext cx="5987173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Create a time and place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Cleanse – sage or </a:t>
            </a:r>
            <a:r>
              <a:rPr lang="en-US" dirty="0" err="1">
                <a:latin typeface="Century Gothic" panose="020B0502020202020204" pitchFamily="34" charset="0"/>
              </a:rPr>
              <a:t>palo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santo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Guided app or music (or silence)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Insight Timer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Focus on something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Attend a class 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Century Gothic" panose="020B0502020202020204" pitchFamily="34" charset="0"/>
              </a:rPr>
              <a:t>Rise Well Being Center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DDDB-7C9F-C346-973C-0E87EF0A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A7FF8-8311-544A-8E8D-47BE2BAC2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6" t="13046" b="9437"/>
          <a:stretch/>
        </p:blipFill>
        <p:spPr>
          <a:xfrm>
            <a:off x="0" y="0"/>
            <a:ext cx="51126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0071B3-C842-E14E-BB64-844075F621A3}"/>
              </a:ext>
            </a:extLst>
          </p:cNvPr>
          <p:cNvSpPr/>
          <p:nvPr/>
        </p:nvSpPr>
        <p:spPr>
          <a:xfrm>
            <a:off x="5270440" y="6041195"/>
            <a:ext cx="6709348" cy="31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https://www.evergreensoles.com/2018/11/30/my-best-meditation-tips-for-beginners/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13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BC02-B13C-8C4A-8E1B-1662EF82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How to use the moon as a guide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D9CE-F0DD-7E42-A848-69EE1BACF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New Moon: Time to set your intentions, a time to go within, rest, and dream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Full Moon: High energy, a time to release what is no longer serving you, and see your intentions come to fruition.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Each moon has it’s own unique energy and theme. You can work with this energy each month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127E-48B7-644E-9B97-E57DE96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682C3-AC32-5643-9345-889A678BB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13" b="26869"/>
          <a:stretch/>
        </p:blipFill>
        <p:spPr>
          <a:xfrm>
            <a:off x="0" y="4879298"/>
            <a:ext cx="12192000" cy="19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9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75F3-E01D-9A49-8539-335C6848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5736-2F5B-EE4D-B06A-94493557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Introduction</a:t>
            </a:r>
          </a:p>
          <a:p>
            <a:r>
              <a:rPr lang="en-US" dirty="0">
                <a:latin typeface="Century Gothic" panose="020B0502020202020204" pitchFamily="34" charset="0"/>
              </a:rPr>
              <a:t>Manifestation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Scarcity vs Abundance Mindset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What energy is in store for 2019?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Journaling Activities</a:t>
            </a:r>
          </a:p>
          <a:p>
            <a:r>
              <a:rPr lang="en-US" dirty="0">
                <a:latin typeface="Century Gothic" panose="020B0502020202020204" pitchFamily="34" charset="0"/>
              </a:rPr>
              <a:t>Creating a Meditation Practice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Using the Moon to Set Your Intentions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Guided Meditation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8A943-4E53-024B-9B05-21C705A2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@</a:t>
            </a:r>
            <a:r>
              <a:rPr lang="en-US" b="1" dirty="0" err="1"/>
              <a:t>erinnicolewellness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78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7974-A7F7-9049-B78E-3C6495FE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me at a moon circle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58FE2-C024-514C-AFE0-AABBAA9B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89" b="10524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35CD7-8646-624D-8B1A-7354D57D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erinnicolewellness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C6A3FE-10F9-A948-8996-43784D463D38}"/>
              </a:ext>
            </a:extLst>
          </p:cNvPr>
          <p:cNvSpPr txBox="1">
            <a:spLocks/>
          </p:cNvSpPr>
          <p:nvPr/>
        </p:nvSpPr>
        <p:spPr>
          <a:xfrm>
            <a:off x="613994" y="365125"/>
            <a:ext cx="10964009" cy="378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Join me at an upcoming moon circle!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999F58-6331-A648-B8B8-E9B4FAF0937E}"/>
              </a:ext>
            </a:extLst>
          </p:cNvPr>
          <p:cNvSpPr/>
          <p:nvPr/>
        </p:nvSpPr>
        <p:spPr>
          <a:xfrm>
            <a:off x="115764" y="559609"/>
            <a:ext cx="119604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Honoring the cycles of the moon provides us an with opportunity to spend time in a circle with other women to breathe, stretch, meditate reflect, and set intentions for what we want to manifest in our lives, together. </a:t>
            </a:r>
          </a:p>
        </p:txBody>
      </p:sp>
    </p:spTree>
    <p:extLst>
      <p:ext uri="{BB962C8B-B14F-4D97-AF65-F5344CB8AC3E}">
        <p14:creationId xmlns:p14="http://schemas.microsoft.com/office/powerpoint/2010/main" val="427910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FF6F6-B7C6-544E-A3AF-F6A48E765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5" y="0"/>
            <a:ext cx="10274457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B6727-BCB9-7A46-9456-E9523948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9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4101-DA48-F04A-B0AB-04132F06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09960"/>
            <a:ext cx="5257800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Tools to Make Your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 Dreams a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27D7-AE44-A542-8716-C2C9E808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5" y="1934766"/>
            <a:ext cx="5915526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Create a vision board - ”feed” it every day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Begin a daily meditation practice – see how your mind begins to expand and become clear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Tune in to the cycles of the moon – notice how your own energy waxes and wanes just as the cycles of the moon do too – especially as women. Use these natural timekeepers to keep track of your bite-size monthly intentions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8F1F1-DE22-1B4D-8CD9-E0D0EF11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F72A2-197F-4E4E-99A2-E35BC26A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985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81C-0345-4849-9191-318A9EE6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3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Some of my favorite books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D08B1-2357-9948-B475-D1D19BDD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B3F95-37E2-2049-8018-D979D73F6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0" y="1701399"/>
            <a:ext cx="3409299" cy="4444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A760F-693E-9841-BF66-AB064EE48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76" y="1690688"/>
            <a:ext cx="3663309" cy="4444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10BB6-096A-2A47-8756-A690694AF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2" t="12459" r="9936" b="12131"/>
          <a:stretch/>
        </p:blipFill>
        <p:spPr>
          <a:xfrm>
            <a:off x="8041792" y="1701399"/>
            <a:ext cx="3342806" cy="44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4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B8456-12E2-8048-AB5A-6D01F363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C33BC-93C1-2241-B436-8808DA48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@</a:t>
            </a:r>
            <a:r>
              <a:rPr lang="en-US" b="1" dirty="0" err="1">
                <a:solidFill>
                  <a:schemeClr val="bg1"/>
                </a:solidFill>
              </a:rPr>
              <a:t>erinnicolewellness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3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8121-EF79-0F45-ADCC-6F1991D5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619" y="51190"/>
            <a:ext cx="5192151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Hi! I’m Erin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EC1A97-7113-6D4D-BECD-24EE8B7B1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37190E-4C0B-C645-94C8-DB22FDF8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@</a:t>
            </a:r>
            <a:r>
              <a:rPr lang="en-US" b="1" dirty="0" err="1"/>
              <a:t>erinnicolewellness</a:t>
            </a:r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8BAC0F-37E6-8249-AF94-463B37BEC8CF}"/>
              </a:ext>
            </a:extLst>
          </p:cNvPr>
          <p:cNvSpPr txBox="1">
            <a:spLocks/>
          </p:cNvSpPr>
          <p:nvPr/>
        </p:nvSpPr>
        <p:spPr>
          <a:xfrm>
            <a:off x="5739619" y="1376753"/>
            <a:ext cx="5301343" cy="5143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Wellness advocate, social media and communications specialist, moon circle facilitator.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Passion for understanding our connection to the universe, spending time in nature, practicing yoga, and exploring our beautiful home, Mother Earth.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Traveled throughout North America, Europe, Australia, South America and Asia.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Renewed focus on learning how to raise my consciousness and helping others connect to the energy of the universe through yoga, meditation and nature.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98C1-0EC6-5346-8175-4BD085EB0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2" y="1942857"/>
            <a:ext cx="5281246" cy="446038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Our society is entering a new age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Feminine vs. masculine 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latin typeface="Century Gothic" panose="020B0502020202020204" pitchFamily="34" charset="0"/>
              </a:rPr>
              <a:t>Ethical companies vs Profit-focused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We are all connected, rekindling our love and respect for mother earth and the universe as a whole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We can use nature to help guide us in all aspects of our lives – including our careers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45DA7-54A8-C548-BB9F-13C1BA82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3242"/>
            <a:ext cx="1852246" cy="365125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B1715-6E7C-474E-AD97-97AE89424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0" r="24230"/>
          <a:stretch/>
        </p:blipFill>
        <p:spPr>
          <a:xfrm>
            <a:off x="6119446" y="0"/>
            <a:ext cx="60725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D7B1D-0E34-FD4C-A538-7C235DF7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2" y="308647"/>
            <a:ext cx="580878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Our Connection to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 the Universe</a:t>
            </a:r>
          </a:p>
        </p:txBody>
      </p:sp>
    </p:spTree>
    <p:extLst>
      <p:ext uri="{BB962C8B-B14F-4D97-AF65-F5344CB8AC3E}">
        <p14:creationId xmlns:p14="http://schemas.microsoft.com/office/powerpoint/2010/main" val="107119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C708FB-2C76-024D-AFB9-6EF00F4C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7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1D5830-1D7C-7249-BFC4-0727A1EE7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67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MANIFESTATION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773B0-8C36-3946-8B50-EE9C85B6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3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8858E7-83AE-BF45-9380-D8735FD34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" r="7575"/>
          <a:stretch/>
        </p:blipFill>
        <p:spPr>
          <a:xfrm>
            <a:off x="0" y="0"/>
            <a:ext cx="533165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E8A49-06B0-6C41-80FC-F945C416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941" y="250031"/>
            <a:ext cx="6430108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is Manifestation?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F758-AA1D-3A40-8FD6-76EDD749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941" y="1825625"/>
            <a:ext cx="6430108" cy="45307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Something you bring forth in your physical life through your thoughts, feelings, or beliefs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We are divine beings having a human experience – you’re more magical than you think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“Spelling” = spells. Our words have power, our thoughts are tangible. Everything has it’s own energy and like attracts like.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Century Gothic" panose="020B0502020202020204" pitchFamily="34" charset="0"/>
              </a:rPr>
              <a:t>You frame the world you live in. It’s time to manifest a life you want &amp; deserve</a:t>
            </a:r>
          </a:p>
          <a:p>
            <a:pPr>
              <a:spcAft>
                <a:spcPts val="1200"/>
              </a:spcAft>
            </a:pPr>
            <a:endParaRPr lang="en-US" sz="2200" dirty="0">
              <a:latin typeface="Century Gothic" panose="020B0502020202020204" pitchFamily="34" charset="0"/>
            </a:endParaRPr>
          </a:p>
          <a:p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C000A-35F9-FE45-BE11-1C41A7EA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erinnicolewellness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1BC6-004E-134B-9F7E-0CF7F715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0" y="207963"/>
            <a:ext cx="5399314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Scarcity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D308-58FD-8543-B9F3-A8588A55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0" y="1690687"/>
            <a:ext cx="6444342" cy="4785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Does this sound familiar?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 don’t have enough time to: ___________________________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 don’t have enough money to:  ___________________________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 don’t have the skills to: ___________________________</a:t>
            </a:r>
          </a:p>
          <a:p>
            <a:pPr marL="457200" lvl="1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 don’t have enough energy to: ___________________________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B3944-1789-D94A-A8BF-C00D4547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95EA3-E6AB-5943-9956-A1E782EF3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r="7982"/>
          <a:stretch/>
        </p:blipFill>
        <p:spPr>
          <a:xfrm>
            <a:off x="7260772" y="0"/>
            <a:ext cx="4931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9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D5DD21-CCDF-4741-B26A-66F3C8496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53" b="37105"/>
          <a:stretch/>
        </p:blipFill>
        <p:spPr>
          <a:xfrm>
            <a:off x="0" y="-87365"/>
            <a:ext cx="12210085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B7D75-B6A3-B240-A96F-1B4A025E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2145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Abundance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147E-50FF-A947-9B34-B92BAEC0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8" y="2981214"/>
            <a:ext cx="10515600" cy="27243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>
                <a:latin typeface="Century Gothic" panose="020B0502020202020204" pitchFamily="34" charset="0"/>
              </a:rPr>
              <a:t>“I believe that this Nation should commit itself to achieving the goal, before this decade is out, of landing a man on the moon and returning him safely to earth.”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JFK worked from an abundance mindset. Before NASA even knew if it was possible, JFK made a commitment to the nation to land a man on the moon. And it happened.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1F618-B023-7149-87BC-A37BCB3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7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A204-AD6D-A74B-8A83-41C78860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030" y="365125"/>
            <a:ext cx="6740769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Abundance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1CC8-2FC4-4645-AA59-5F5203EF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031" y="1690688"/>
            <a:ext cx="7414846" cy="4486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You don’t need to know </a:t>
            </a:r>
            <a:r>
              <a:rPr lang="en-US" sz="2400" b="1" i="1" dirty="0">
                <a:latin typeface="Century Gothic" panose="020B0502020202020204" pitchFamily="34" charset="0"/>
              </a:rPr>
              <a:t>how</a:t>
            </a:r>
            <a:r>
              <a:rPr lang="en-US" sz="2400" dirty="0">
                <a:latin typeface="Century Gothic" panose="020B0502020202020204" pitchFamily="34" charset="0"/>
              </a:rPr>
              <a:t> you’re going to do “it” yet, you just need to get clear on </a:t>
            </a:r>
            <a:r>
              <a:rPr lang="en-US" sz="2400" u="sng" dirty="0">
                <a:latin typeface="Century Gothic" panose="020B0502020202020204" pitchFamily="34" charset="0"/>
              </a:rPr>
              <a:t>what you want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If you don’t know what you want, decide how you want to feel in 2019 and focus on that first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This doesn’t mean you won’t fail, but it allows you the opportunity to move beyond your doubts and continue finding ways to make your </a:t>
            </a:r>
            <a:r>
              <a:rPr lang="en-US" sz="2400" b="1" u="sng" dirty="0">
                <a:latin typeface="Century Gothic" panose="020B0502020202020204" pitchFamily="34" charset="0"/>
              </a:rPr>
              <a:t>dreams a reality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entury Gothic" panose="020B0502020202020204" pitchFamily="34" charset="0"/>
              </a:rPr>
              <a:t>And remember, the universe has your back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1674B-A39E-4D41-AABA-554A5767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@erinnicolewellness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4B5DE-80A7-AB43-8B2D-07103BA30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0" t="-2392" r="16736" b="-1"/>
          <a:stretch/>
        </p:blipFill>
        <p:spPr>
          <a:xfrm>
            <a:off x="0" y="-164123"/>
            <a:ext cx="3968263" cy="70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1113</Words>
  <Application>Microsoft Macintosh PowerPoint</Application>
  <PresentationFormat>Widescreen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Office Theme</vt:lpstr>
      <vt:lpstr>Meditation &amp; Manifestation Workshop</vt:lpstr>
      <vt:lpstr>Agenda</vt:lpstr>
      <vt:lpstr>Hi! I’m Erin </vt:lpstr>
      <vt:lpstr>Our Connection to  the Universe</vt:lpstr>
      <vt:lpstr>MANIFESTATION</vt:lpstr>
      <vt:lpstr>What is Manifestation? </vt:lpstr>
      <vt:lpstr>Scarcity Mindset</vt:lpstr>
      <vt:lpstr>Abundance Mindset</vt:lpstr>
      <vt:lpstr>Abundance Mindset</vt:lpstr>
      <vt:lpstr>Manifesting Abundance </vt:lpstr>
      <vt:lpstr>PowerPoint Presentation</vt:lpstr>
      <vt:lpstr>Energy of a Number Three Year</vt:lpstr>
      <vt:lpstr>Creator vs Consumer:  What Can You Create?</vt:lpstr>
      <vt:lpstr>What do you want to manifest in 2019?</vt:lpstr>
      <vt:lpstr>How can you add more joy to your life?</vt:lpstr>
      <vt:lpstr>MEDITATION</vt:lpstr>
      <vt:lpstr>Meditation</vt:lpstr>
      <vt:lpstr>Meditation Tips</vt:lpstr>
      <vt:lpstr>How to use the moon as a guide this year</vt:lpstr>
      <vt:lpstr>Join me at a moon circle</vt:lpstr>
      <vt:lpstr>PowerPoint Presentation</vt:lpstr>
      <vt:lpstr>Tools to Make Your  Dreams a Reality</vt:lpstr>
      <vt:lpstr>Some of my favorite books 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 &amp; Manifestation</dc:title>
  <dc:creator>Erin Scherer</dc:creator>
  <cp:lastModifiedBy>Erin Scherer</cp:lastModifiedBy>
  <cp:revision>53</cp:revision>
  <cp:lastPrinted>2019-01-11T22:15:59Z</cp:lastPrinted>
  <dcterms:created xsi:type="dcterms:W3CDTF">2019-01-10T20:31:43Z</dcterms:created>
  <dcterms:modified xsi:type="dcterms:W3CDTF">2019-01-12T21:09:39Z</dcterms:modified>
</cp:coreProperties>
</file>